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Твоя любов, немов ріка,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Як височінь могутніх гір,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Здійму до неба я свій зір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заспіваю Тобі.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Про Твою любов співаю,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Хай мій спів від душі лунає,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Кожне серце нехай пізнає,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 любов Твоя не минає.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До мого серця доторкнись,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Відчути хочу цю любов,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Нехай Твоя любов завжди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Сповняє моє серце знов.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504080"/>
            <a:ext cx="9719280" cy="3134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Про Твою любов співаю,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Хай мій спів від душі лунає,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Кожне серце нехай пізнає,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 любов Твоя не минає.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2021-08-06T19:41:58Z</dcterms:created>
  <dc:creator/>
  <dc:description/>
  <dc:language>uk-UA</dc:language>
  <cp:lastModifiedBy/>
  <dcterms:modified xsi:type="dcterms:W3CDTF">2021-08-06T19:44:20Z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